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72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6" r:id="rId23"/>
    <p:sldId id="408" r:id="rId24"/>
    <p:sldId id="409" r:id="rId25"/>
    <p:sldId id="410" r:id="rId26"/>
    <p:sldId id="411" r:id="rId27"/>
    <p:sldId id="412" r:id="rId28"/>
    <p:sldId id="396" r:id="rId29"/>
    <p:sldId id="275" r:id="rId30"/>
    <p:sldId id="329" r:id="rId31"/>
    <p:sldId id="372" r:id="rId32"/>
    <p:sldId id="378" r:id="rId33"/>
    <p:sldId id="290" r:id="rId34"/>
    <p:sldId id="334" r:id="rId35"/>
    <p:sldId id="328" r:id="rId36"/>
    <p:sldId id="337" r:id="rId37"/>
    <p:sldId id="339" r:id="rId38"/>
    <p:sldId id="391" r:id="rId39"/>
    <p:sldId id="323" r:id="rId40"/>
    <p:sldId id="325" r:id="rId41"/>
    <p:sldId id="322" r:id="rId42"/>
    <p:sldId id="392" r:id="rId43"/>
    <p:sldId id="340" r:id="rId44"/>
    <p:sldId id="289" r:id="rId45"/>
    <p:sldId id="361" r:id="rId46"/>
    <p:sldId id="300" r:id="rId47"/>
    <p:sldId id="366" r:id="rId48"/>
    <p:sldId id="364" r:id="rId49"/>
    <p:sldId id="363" r:id="rId50"/>
    <p:sldId id="367" r:id="rId51"/>
    <p:sldId id="368" r:id="rId52"/>
    <p:sldId id="370" r:id="rId53"/>
    <p:sldId id="371" r:id="rId54"/>
    <p:sldId id="373" r:id="rId55"/>
    <p:sldId id="374" r:id="rId56"/>
    <p:sldId id="375" r:id="rId57"/>
    <p:sldId id="379" r:id="rId58"/>
    <p:sldId id="380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58" r:id="rId69"/>
    <p:sldId id="359" r:id="rId70"/>
    <p:sldId id="356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6"/>
            <p14:sldId id="408"/>
            <p14:sldId id="409"/>
            <p14:sldId id="410"/>
            <p14:sldId id="411"/>
            <p14:sldId id="412"/>
            <p14:sldId id="39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38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24/05/2023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2.png"/><Relationship Id="rId4" Type="http://schemas.openxmlformats.org/officeDocument/2006/relationships/slide" Target="slide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slide" Target="slide5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slide" Target="slide52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6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57.xml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9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28.xml"/><Relationship Id="rId7" Type="http://schemas.openxmlformats.org/officeDocument/2006/relationships/image" Target="../media/image5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50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3.png"/><Relationship Id="rId7" Type="http://schemas.openxmlformats.org/officeDocument/2006/relationships/slide" Target="slide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8.xml"/><Relationship Id="rId7" Type="http://schemas.openxmlformats.org/officeDocument/2006/relationships/image" Target="../media/image5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56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8.xml"/><Relationship Id="rId7" Type="http://schemas.openxmlformats.org/officeDocument/2006/relationships/image" Target="../media/image5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58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60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image" Target="../media/image1.png"/><Relationship Id="rId4" Type="http://schemas.openxmlformats.org/officeDocument/2006/relationships/image" Target="../media/image61.png"/><Relationship Id="rId9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3.emf"/><Relationship Id="rId7" Type="http://schemas.openxmlformats.org/officeDocument/2006/relationships/slide" Target="slide28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6.emf"/><Relationship Id="rId7" Type="http://schemas.openxmlformats.org/officeDocument/2006/relationships/slide" Target="slide28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9.emf"/><Relationship Id="rId7" Type="http://schemas.openxmlformats.org/officeDocument/2006/relationships/slide" Target="slide28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2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6.png"/><Relationship Id="rId7" Type="http://schemas.openxmlformats.org/officeDocument/2006/relationships/slide" Target="slide28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7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9.png"/><Relationship Id="rId7" Type="http://schemas.openxmlformats.org/officeDocument/2006/relationships/slide" Target="slide2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0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1.emf"/><Relationship Id="rId7" Type="http://schemas.openxmlformats.org/officeDocument/2006/relationships/slide" Target="slide28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4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32.xml"/><Relationship Id="rId7" Type="http://schemas.openxmlformats.org/officeDocument/2006/relationships/image" Target="../media/image88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emf"/><Relationship Id="rId5" Type="http://schemas.openxmlformats.org/officeDocument/2006/relationships/image" Target="../media/image86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1.emf"/><Relationship Id="rId7" Type="http://schemas.openxmlformats.org/officeDocument/2006/relationships/image" Target="../media/image86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2.xml"/><Relationship Id="rId4" Type="http://schemas.openxmlformats.org/officeDocument/2006/relationships/image" Target="../media/image92.png"/><Relationship Id="rId9" Type="http://schemas.openxmlformats.org/officeDocument/2006/relationships/image" Target="../media/image88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93.emf"/><Relationship Id="rId7" Type="http://schemas.openxmlformats.org/officeDocument/2006/relationships/image" Target="../media/image85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2.xml"/><Relationship Id="rId5" Type="http://schemas.openxmlformats.org/officeDocument/2006/relationships/image" Target="../media/image94.emf"/><Relationship Id="rId10" Type="http://schemas.openxmlformats.org/officeDocument/2006/relationships/image" Target="../media/image88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95.emf"/><Relationship Id="rId7" Type="http://schemas.openxmlformats.org/officeDocument/2006/relationships/image" Target="../media/image85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2.xml"/><Relationship Id="rId5" Type="http://schemas.openxmlformats.org/officeDocument/2006/relationships/image" Target="../media/image96.emf"/><Relationship Id="rId10" Type="http://schemas.openxmlformats.org/officeDocument/2006/relationships/image" Target="../media/image88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7.emf"/><Relationship Id="rId7" Type="http://schemas.openxmlformats.org/officeDocument/2006/relationships/image" Target="../media/image86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2.xml"/><Relationship Id="rId4" Type="http://schemas.openxmlformats.org/officeDocument/2006/relationships/image" Target="../media/image98.png"/><Relationship Id="rId9" Type="http://schemas.openxmlformats.org/officeDocument/2006/relationships/image" Target="../media/image8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100.png"/><Relationship Id="rId7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102.png"/><Relationship Id="rId7" Type="http://schemas.openxmlformats.org/officeDocument/2006/relationships/image" Target="../media/image8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104.png"/><Relationship Id="rId7" Type="http://schemas.openxmlformats.org/officeDocument/2006/relationships/image" Target="../media/image8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5.emf"/><Relationship Id="rId7" Type="http://schemas.openxmlformats.org/officeDocument/2006/relationships/image" Target="../media/image86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2.xml"/><Relationship Id="rId4" Type="http://schemas.openxmlformats.org/officeDocument/2006/relationships/image" Target="../media/image106.png"/><Relationship Id="rId9" Type="http://schemas.openxmlformats.org/officeDocument/2006/relationships/image" Target="../media/image8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07.emf"/><Relationship Id="rId9" Type="http://schemas.openxmlformats.org/officeDocument/2006/relationships/slide" Target="slide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1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7" y="101031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2885993"/>
            <a:ext cx="7088340" cy="37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200" b="1" i="0" dirty="0">
                <a:solidFill>
                  <a:srgbClr val="374151"/>
                </a:solidFill>
                <a:effectLst/>
                <a:latin typeface="Söhne"/>
              </a:rPr>
              <a:t>Excluímos 11 variáveis que tinham mais de 20% de dados ausentes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. No entanto, mantivemos a variável 'possui elevador', apesar de seus 29% de dados ausentes, por considerá-la crucial para a análise.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Infelizmente, tivemos que excluir a variável 'possui estacionamento', mesmo sendo relevante, devido a mais de 50% de seus valores estarem ausentes. 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2CBCAF-5618-B4DB-AA29-105FBF34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1" y="2829855"/>
            <a:ext cx="6443885" cy="4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20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Grau_Parentesco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faz diferença qual o grau de parentesco do entrevistado com a pessoa de referência da unidade de consumo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Morador_Presente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fará diferença saber se o morador estava presente na hora da entrevista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Sabe_Ler_Escrever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todos na base sabem ler e escrever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35942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 variável "Tipo de Imóvel" continha algumas categorias raras como "T5" em diante. Para lidar com isso, agrupamos essas categorias em uma única denominada "&gt;T4", indicando imóveis com mais de 4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Ao visualizar a distribuição dessa variável em um gráfico, observamos que a maioria dos imóveis eram do tipo "T2", que representa imóveis com 2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Esta categoria foi seguida por "T1", "T3", "T4" e "T0", indicando imóveis com respectivamente 1, 3, 4 e nenhum quarto.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Essas observações podem nos ajudar a entender melhor o perfil dos imóveis em nossa base de dados.</a:t>
            </a:r>
            <a:endParaRPr lang="en-US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C1BC7-56E6-9EAD-BFEF-B09416C6F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87"/>
          <a:stretch/>
        </p:blipFill>
        <p:spPr bwMode="auto">
          <a:xfrm>
            <a:off x="4749673" y="878503"/>
            <a:ext cx="6116668" cy="28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1D50B1-97D4-46B8-4054-46F548CA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74" y="3637143"/>
            <a:ext cx="6085967" cy="30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Curva para a Direita 7">
            <a:extLst>
              <a:ext uri="{FF2B5EF4-FFF2-40B4-BE49-F238E27FC236}">
                <a16:creationId xmlns:a16="http://schemas.microsoft.com/office/drawing/2014/main" id="{0FD9E82F-4DCA-BCB4-A467-0A307977A241}"/>
              </a:ext>
            </a:extLst>
          </p:cNvPr>
          <p:cNvSpPr/>
          <p:nvPr/>
        </p:nvSpPr>
        <p:spPr>
          <a:xfrm flipH="1">
            <a:off x="10835640" y="1840125"/>
            <a:ext cx="1197864" cy="33599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7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10291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 charset="0"/>
              </a:rPr>
              <a:t>lisboa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1303515"/>
            <a:ext cx="984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(27,3%),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"Possui elevador" (43,5%)  e "Não informado" (29,3%)</a:t>
            </a:r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 representam uma parcela significativa. </a:t>
            </a:r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EF1A5-48A8-421A-280F-FAC155EE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36" y="2156569"/>
            <a:ext cx="8206728" cy="40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363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34 registros, mantendo apenas apartamentos na análise</a:t>
            </a: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A1E362-24AF-BE2D-1246-87A76146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8" y="1095375"/>
            <a:ext cx="6162665" cy="30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650A82-B92B-8884-36EA-128EE7DE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36" y="4024179"/>
            <a:ext cx="216247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25759"/>
              </p:ext>
            </p:extLst>
          </p:nvPr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76B1E96-3369-4501-AE36-BC9327761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9053</TotalTime>
  <Words>6244</Words>
  <Application>Microsoft Office PowerPoint</Application>
  <PresentationFormat>Widescreen</PresentationFormat>
  <Paragraphs>860</Paragraphs>
  <Slides>68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68</vt:i4>
      </vt:variant>
    </vt:vector>
  </HeadingPairs>
  <TitlesOfParts>
    <vt:vector size="121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file:///E:\Google%20Drive\Pós%20Graduação\TCC\Projeto\analise_exploratoria.xlsx!correlacao!L23C2:L33C12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821</cp:revision>
  <dcterms:created xsi:type="dcterms:W3CDTF">2020-04-08T18:00:12Z</dcterms:created>
  <dcterms:modified xsi:type="dcterms:W3CDTF">2023-05-26T00:21:42Z</dcterms:modified>
</cp:coreProperties>
</file>